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26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72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84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7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02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7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194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067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1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93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6872-9C71-4815-A6C9-F67BB75CFDB4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F728-3DC3-44EA-BBD3-7F11BF3531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8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57021"/>
              </p:ext>
            </p:extLst>
          </p:nvPr>
        </p:nvGraphicFramePr>
        <p:xfrm>
          <a:off x="1441794" y="611599"/>
          <a:ext cx="9963267" cy="56728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658">
                  <a:extLst>
                    <a:ext uri="{9D8B030D-6E8A-4147-A177-3AD203B41FA5}">
                      <a16:colId xmlns:a16="http://schemas.microsoft.com/office/drawing/2014/main" val="2912668746"/>
                    </a:ext>
                  </a:extLst>
                </a:gridCol>
                <a:gridCol w="1397658">
                  <a:extLst>
                    <a:ext uri="{9D8B030D-6E8A-4147-A177-3AD203B41FA5}">
                      <a16:colId xmlns:a16="http://schemas.microsoft.com/office/drawing/2014/main" val="1546666583"/>
                    </a:ext>
                  </a:extLst>
                </a:gridCol>
                <a:gridCol w="1397658">
                  <a:extLst>
                    <a:ext uri="{9D8B030D-6E8A-4147-A177-3AD203B41FA5}">
                      <a16:colId xmlns:a16="http://schemas.microsoft.com/office/drawing/2014/main" val="73277606"/>
                    </a:ext>
                  </a:extLst>
                </a:gridCol>
                <a:gridCol w="1397658">
                  <a:extLst>
                    <a:ext uri="{9D8B030D-6E8A-4147-A177-3AD203B41FA5}">
                      <a16:colId xmlns:a16="http://schemas.microsoft.com/office/drawing/2014/main" val="952433965"/>
                    </a:ext>
                  </a:extLst>
                </a:gridCol>
                <a:gridCol w="1397658">
                  <a:extLst>
                    <a:ext uri="{9D8B030D-6E8A-4147-A177-3AD203B41FA5}">
                      <a16:colId xmlns:a16="http://schemas.microsoft.com/office/drawing/2014/main" val="2979183738"/>
                    </a:ext>
                  </a:extLst>
                </a:gridCol>
                <a:gridCol w="1397658">
                  <a:extLst>
                    <a:ext uri="{9D8B030D-6E8A-4147-A177-3AD203B41FA5}">
                      <a16:colId xmlns:a16="http://schemas.microsoft.com/office/drawing/2014/main" val="1545041588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val="1613012421"/>
                    </a:ext>
                  </a:extLst>
                </a:gridCol>
              </a:tblGrid>
              <a:tr h="1110366">
                <a:tc gridSpan="7">
                  <a:txBody>
                    <a:bodyPr/>
                    <a:lstStyle/>
                    <a:p>
                      <a:pPr algn="just"/>
                      <a:r>
                        <a:rPr lang="en-AU" sz="6600" dirty="0" smtClean="0">
                          <a:latin typeface="FoundationBold" panose="00000400000000000000" pitchFamily="2" charset="0"/>
                        </a:rPr>
                        <a:t>       April</a:t>
                      </a:r>
                      <a:endParaRPr lang="en-AU" sz="6600" dirty="0">
                        <a:latin typeface="FoundationBold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177005"/>
                  </a:ext>
                </a:extLst>
              </a:tr>
              <a:tr h="462120">
                <a:tc>
                  <a:txBody>
                    <a:bodyPr/>
                    <a:lstStyle/>
                    <a:p>
                      <a:pPr algn="just"/>
                      <a:r>
                        <a:rPr lang="en-AU" sz="1600" dirty="0" smtClean="0"/>
                        <a:t>Monday 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Tuesday 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Wednesday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Thursday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Friday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Saturday 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Sunday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190681"/>
                  </a:ext>
                </a:extLst>
              </a:tr>
              <a:tr h="820067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5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37355"/>
                  </a:ext>
                </a:extLst>
              </a:tr>
              <a:tr h="820067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10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11 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877334"/>
                  </a:ext>
                </a:extLst>
              </a:tr>
              <a:tr h="820067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15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16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17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18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08682"/>
                  </a:ext>
                </a:extLst>
              </a:tr>
              <a:tr h="820067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20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25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26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68144"/>
                  </a:ext>
                </a:extLst>
              </a:tr>
              <a:tr h="820067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27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28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30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95951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292" y="702342"/>
            <a:ext cx="1138984" cy="9713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11" y="1736270"/>
            <a:ext cx="473965" cy="4041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98" y="1736270"/>
            <a:ext cx="472800" cy="40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627" y="1736270"/>
            <a:ext cx="472800" cy="40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25" y="1712336"/>
            <a:ext cx="472800" cy="40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695" y="1712336"/>
            <a:ext cx="472800" cy="403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615" y="1736270"/>
            <a:ext cx="472800" cy="40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437" y="1736270"/>
            <a:ext cx="472800" cy="403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540" y="3104131"/>
            <a:ext cx="806475" cy="6877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62" y="3104130"/>
            <a:ext cx="806475" cy="6877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618" y="3933291"/>
            <a:ext cx="806475" cy="6877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860" y="3933291"/>
            <a:ext cx="806475" cy="6877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52" y="3933291"/>
            <a:ext cx="806475" cy="6877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50" y="3933290"/>
            <a:ext cx="806475" cy="6877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942" y="3933290"/>
            <a:ext cx="806475" cy="6877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640" y="3933289"/>
            <a:ext cx="806475" cy="6877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62" y="3944246"/>
            <a:ext cx="806475" cy="6877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618" y="4764977"/>
            <a:ext cx="806475" cy="68775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859" y="4764976"/>
            <a:ext cx="806475" cy="6877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34" y="4749632"/>
            <a:ext cx="806475" cy="6877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49" y="4749472"/>
            <a:ext cx="806475" cy="6877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941" y="4749471"/>
            <a:ext cx="806475" cy="68775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633" y="4749470"/>
            <a:ext cx="806475" cy="68775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62" y="4749469"/>
            <a:ext cx="806475" cy="6877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606" y="2139470"/>
            <a:ext cx="861016" cy="78543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124" y="2139470"/>
            <a:ext cx="861016" cy="78543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642" y="2139470"/>
            <a:ext cx="861016" cy="78543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618" y="2998001"/>
            <a:ext cx="861016" cy="78543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757" y="2998001"/>
            <a:ext cx="861016" cy="78543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47" y="2998001"/>
            <a:ext cx="861016" cy="78543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665" y="2998001"/>
            <a:ext cx="861016" cy="78543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757" y="5596665"/>
            <a:ext cx="806475" cy="6877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88" y="5596663"/>
            <a:ext cx="806475" cy="6877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67" y="3085221"/>
            <a:ext cx="806475" cy="6877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540" y="2256936"/>
            <a:ext cx="736852" cy="62838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130" y="2249854"/>
            <a:ext cx="736852" cy="62838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94" y="5437224"/>
            <a:ext cx="861016" cy="78543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21" y="5438783"/>
            <a:ext cx="861016" cy="78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23568"/>
              </p:ext>
            </p:extLst>
          </p:nvPr>
        </p:nvGraphicFramePr>
        <p:xfrm>
          <a:off x="1441791" y="611599"/>
          <a:ext cx="9880143" cy="5605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449">
                  <a:extLst>
                    <a:ext uri="{9D8B030D-6E8A-4147-A177-3AD203B41FA5}">
                      <a16:colId xmlns:a16="http://schemas.microsoft.com/office/drawing/2014/main" val="2912668746"/>
                    </a:ext>
                  </a:extLst>
                </a:gridCol>
                <a:gridCol w="1411449">
                  <a:extLst>
                    <a:ext uri="{9D8B030D-6E8A-4147-A177-3AD203B41FA5}">
                      <a16:colId xmlns:a16="http://schemas.microsoft.com/office/drawing/2014/main" val="1546666583"/>
                    </a:ext>
                  </a:extLst>
                </a:gridCol>
                <a:gridCol w="1411449">
                  <a:extLst>
                    <a:ext uri="{9D8B030D-6E8A-4147-A177-3AD203B41FA5}">
                      <a16:colId xmlns:a16="http://schemas.microsoft.com/office/drawing/2014/main" val="73277606"/>
                    </a:ext>
                  </a:extLst>
                </a:gridCol>
                <a:gridCol w="1411449">
                  <a:extLst>
                    <a:ext uri="{9D8B030D-6E8A-4147-A177-3AD203B41FA5}">
                      <a16:colId xmlns:a16="http://schemas.microsoft.com/office/drawing/2014/main" val="952433965"/>
                    </a:ext>
                  </a:extLst>
                </a:gridCol>
                <a:gridCol w="1411449">
                  <a:extLst>
                    <a:ext uri="{9D8B030D-6E8A-4147-A177-3AD203B41FA5}">
                      <a16:colId xmlns:a16="http://schemas.microsoft.com/office/drawing/2014/main" val="2979183738"/>
                    </a:ext>
                  </a:extLst>
                </a:gridCol>
                <a:gridCol w="1411449">
                  <a:extLst>
                    <a:ext uri="{9D8B030D-6E8A-4147-A177-3AD203B41FA5}">
                      <a16:colId xmlns:a16="http://schemas.microsoft.com/office/drawing/2014/main" val="1545041588"/>
                    </a:ext>
                  </a:extLst>
                </a:gridCol>
                <a:gridCol w="1411449">
                  <a:extLst>
                    <a:ext uri="{9D8B030D-6E8A-4147-A177-3AD203B41FA5}">
                      <a16:colId xmlns:a16="http://schemas.microsoft.com/office/drawing/2014/main" val="1613012421"/>
                    </a:ext>
                  </a:extLst>
                </a:gridCol>
              </a:tblGrid>
              <a:tr h="810403">
                <a:tc gridSpan="7">
                  <a:txBody>
                    <a:bodyPr/>
                    <a:lstStyle/>
                    <a:p>
                      <a:pPr algn="l"/>
                      <a:r>
                        <a:rPr lang="en-AU" sz="6600" dirty="0" smtClean="0">
                          <a:latin typeface="FoundationBold" panose="00000400000000000000" pitchFamily="2" charset="0"/>
                        </a:rPr>
                        <a:t>        May</a:t>
                      </a:r>
                      <a:endParaRPr lang="en-AU" sz="6600" dirty="0">
                        <a:latin typeface="FoundationBold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177005"/>
                  </a:ext>
                </a:extLst>
              </a:tr>
              <a:tr h="456674">
                <a:tc>
                  <a:txBody>
                    <a:bodyPr/>
                    <a:lstStyle/>
                    <a:p>
                      <a:pPr algn="just"/>
                      <a:r>
                        <a:rPr lang="en-AU" sz="1600" dirty="0" smtClean="0"/>
                        <a:t>Monday 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Tuesday 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Wednesday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Thursday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Friday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Saturday 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Sunday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190681"/>
                  </a:ext>
                </a:extLst>
              </a:tr>
              <a:tr h="810403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37355"/>
                  </a:ext>
                </a:extLst>
              </a:tr>
              <a:tr h="8104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5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10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877334"/>
                  </a:ext>
                </a:extLst>
              </a:tr>
              <a:tr h="8104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15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16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17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08682"/>
                  </a:ext>
                </a:extLst>
              </a:tr>
              <a:tr h="8104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18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20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68144"/>
                  </a:ext>
                </a:extLst>
              </a:tr>
              <a:tr h="8104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25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26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27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28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30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959518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77" y="658655"/>
            <a:ext cx="1138984" cy="971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11" y="1736270"/>
            <a:ext cx="473965" cy="4041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98" y="1736270"/>
            <a:ext cx="472800" cy="40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03" y="1712336"/>
            <a:ext cx="472800" cy="40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25" y="1712336"/>
            <a:ext cx="472800" cy="40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695" y="1712336"/>
            <a:ext cx="472800" cy="40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615" y="1736270"/>
            <a:ext cx="472800" cy="40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437" y="1736270"/>
            <a:ext cx="472800" cy="403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642" y="2139470"/>
            <a:ext cx="861016" cy="7854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93" y="3032032"/>
            <a:ext cx="861016" cy="7854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732" y="3032032"/>
            <a:ext cx="861016" cy="7854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2" y="3032032"/>
            <a:ext cx="861016" cy="7854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640" y="3032032"/>
            <a:ext cx="861016" cy="7854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158" y="3032032"/>
            <a:ext cx="861016" cy="7854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79" y="3791784"/>
            <a:ext cx="861016" cy="78543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218" y="3791784"/>
            <a:ext cx="861016" cy="78543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608" y="3791784"/>
            <a:ext cx="861016" cy="78543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126" y="3791784"/>
            <a:ext cx="861016" cy="78543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44" y="3791784"/>
            <a:ext cx="861016" cy="78543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87" y="4684346"/>
            <a:ext cx="861016" cy="78543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26" y="4684346"/>
            <a:ext cx="861016" cy="78543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616" y="4684346"/>
            <a:ext cx="861016" cy="78543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134" y="4684346"/>
            <a:ext cx="861016" cy="78543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52" y="4684346"/>
            <a:ext cx="861016" cy="78543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914" y="5431945"/>
            <a:ext cx="861016" cy="78543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53" y="5431945"/>
            <a:ext cx="861016" cy="78543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443" y="5431945"/>
            <a:ext cx="861016" cy="78543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961" y="5431945"/>
            <a:ext cx="861016" cy="78543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479" y="5431945"/>
            <a:ext cx="861016" cy="78543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160" y="2217998"/>
            <a:ext cx="736852" cy="62838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11" y="2217998"/>
            <a:ext cx="736852" cy="62838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096" y="3032032"/>
            <a:ext cx="736852" cy="62838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011" y="3032032"/>
            <a:ext cx="736852" cy="62838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096" y="3846066"/>
            <a:ext cx="736852" cy="62838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259" y="3846066"/>
            <a:ext cx="736852" cy="62838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408" y="4660100"/>
            <a:ext cx="736852" cy="62838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547" y="4639589"/>
            <a:ext cx="736852" cy="62838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096" y="5512934"/>
            <a:ext cx="736852" cy="62838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235" y="5492423"/>
            <a:ext cx="736852" cy="62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FoundationBold</vt:lpstr>
      <vt:lpstr>Office Theme</vt:lpstr>
      <vt:lpstr>PowerPoint Presentation</vt:lpstr>
      <vt:lpstr>PowerPoint Presentation</vt:lpstr>
    </vt:vector>
  </TitlesOfParts>
  <Company>Autism Spectrum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Santiago</dc:creator>
  <cp:lastModifiedBy>Katherine Santiago</cp:lastModifiedBy>
  <cp:revision>4</cp:revision>
  <dcterms:created xsi:type="dcterms:W3CDTF">2020-04-29T04:14:19Z</dcterms:created>
  <dcterms:modified xsi:type="dcterms:W3CDTF">2020-04-29T04:28:17Z</dcterms:modified>
</cp:coreProperties>
</file>